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9/9/2020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9/9/2020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lark.edu/advising" TargetMode="External"/><Relationship Id="rId2" Type="http://schemas.openxmlformats.org/officeDocument/2006/relationships/hyperlink" Target="http://www.clark.edu/enroll/admissions/running_start/index.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2D3CA-A30D-4094-92DA-DCF9A9FFA0D4}"/>
              </a:ext>
            </a:extLst>
          </p:cNvPr>
          <p:cNvSpPr>
            <a:spLocks noGrp="1"/>
          </p:cNvSpPr>
          <p:nvPr>
            <p:ph type="ctrTitle"/>
          </p:nvPr>
        </p:nvSpPr>
        <p:spPr/>
        <p:txBody>
          <a:bodyPr/>
          <a:lstStyle/>
          <a:p>
            <a:r>
              <a:rPr lang="en-US" dirty="0"/>
              <a:t>Degree Options and Worksheets</a:t>
            </a:r>
          </a:p>
        </p:txBody>
      </p:sp>
      <p:sp>
        <p:nvSpPr>
          <p:cNvPr id="3" name="Subtitle 2">
            <a:extLst>
              <a:ext uri="{FF2B5EF4-FFF2-40B4-BE49-F238E27FC236}">
                <a16:creationId xmlns:a16="http://schemas.microsoft.com/office/drawing/2014/main" id="{EEC34049-7805-40E2-845E-7637F548C603}"/>
              </a:ext>
            </a:extLst>
          </p:cNvPr>
          <p:cNvSpPr>
            <a:spLocks noGrp="1"/>
          </p:cNvSpPr>
          <p:nvPr>
            <p:ph type="subTitle" idx="1"/>
          </p:nvPr>
        </p:nvSpPr>
        <p:spPr/>
        <p:txBody>
          <a:bodyPr/>
          <a:lstStyle/>
          <a:p>
            <a:r>
              <a:rPr lang="en-US" dirty="0"/>
              <a:t>The various degree worksheets and how to find them</a:t>
            </a:r>
          </a:p>
        </p:txBody>
      </p:sp>
    </p:spTree>
    <p:extLst>
      <p:ext uri="{BB962C8B-B14F-4D97-AF65-F5344CB8AC3E}">
        <p14:creationId xmlns:p14="http://schemas.microsoft.com/office/powerpoint/2010/main" val="3808072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33E8-205E-4873-83CB-5BF0526DEB75}"/>
              </a:ext>
            </a:extLst>
          </p:cNvPr>
          <p:cNvSpPr>
            <a:spLocks noGrp="1"/>
          </p:cNvSpPr>
          <p:nvPr>
            <p:ph type="title"/>
          </p:nvPr>
        </p:nvSpPr>
        <p:spPr/>
        <p:txBody>
          <a:bodyPr/>
          <a:lstStyle/>
          <a:p>
            <a:r>
              <a:rPr lang="en-US" dirty="0"/>
              <a:t>The different degrees offered at Clark College</a:t>
            </a:r>
          </a:p>
        </p:txBody>
      </p:sp>
      <p:sp>
        <p:nvSpPr>
          <p:cNvPr id="3" name="Content Placeholder 2">
            <a:extLst>
              <a:ext uri="{FF2B5EF4-FFF2-40B4-BE49-F238E27FC236}">
                <a16:creationId xmlns:a16="http://schemas.microsoft.com/office/drawing/2014/main" id="{EEB41928-BEAE-47B6-B281-35B97DAB6392}"/>
              </a:ext>
            </a:extLst>
          </p:cNvPr>
          <p:cNvSpPr>
            <a:spLocks noGrp="1"/>
          </p:cNvSpPr>
          <p:nvPr>
            <p:ph idx="1"/>
          </p:nvPr>
        </p:nvSpPr>
        <p:spPr/>
        <p:txBody>
          <a:bodyPr/>
          <a:lstStyle/>
          <a:p>
            <a:r>
              <a:rPr lang="en-US" dirty="0"/>
              <a:t>Clark College has many degrees that are either transferable or non-transferable.</a:t>
            </a:r>
          </a:p>
          <a:p>
            <a:r>
              <a:rPr lang="en-US" dirty="0"/>
              <a:t>If you want to attend a four year university to earn a bachelor’s degree, then you want a transferable degree from Clark.</a:t>
            </a:r>
          </a:p>
          <a:p>
            <a:r>
              <a:rPr lang="en-US" dirty="0"/>
              <a:t>If you know what technical career or trade you want to work in and do not intend to transfer to a university, then a non-transferable degree is what you want to pursue.</a:t>
            </a:r>
          </a:p>
          <a:p>
            <a:r>
              <a:rPr lang="en-US" dirty="0"/>
              <a:t>Knowing what degree type you want is important because it is what you will base your courses on.</a:t>
            </a:r>
          </a:p>
        </p:txBody>
      </p:sp>
    </p:spTree>
    <p:extLst>
      <p:ext uri="{BB962C8B-B14F-4D97-AF65-F5344CB8AC3E}">
        <p14:creationId xmlns:p14="http://schemas.microsoft.com/office/powerpoint/2010/main" val="1668810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2448F-39CB-49EB-9738-72299FCCCF11}"/>
              </a:ext>
            </a:extLst>
          </p:cNvPr>
          <p:cNvSpPr>
            <a:spLocks noGrp="1"/>
          </p:cNvSpPr>
          <p:nvPr>
            <p:ph type="title"/>
          </p:nvPr>
        </p:nvSpPr>
        <p:spPr/>
        <p:txBody>
          <a:bodyPr/>
          <a:lstStyle/>
          <a:p>
            <a:r>
              <a:rPr lang="en-US" dirty="0"/>
              <a:t>Most common degrees that Running Start students pursue	</a:t>
            </a:r>
          </a:p>
        </p:txBody>
      </p:sp>
      <p:sp>
        <p:nvSpPr>
          <p:cNvPr id="3" name="Content Placeholder 2">
            <a:extLst>
              <a:ext uri="{FF2B5EF4-FFF2-40B4-BE49-F238E27FC236}">
                <a16:creationId xmlns:a16="http://schemas.microsoft.com/office/drawing/2014/main" id="{C79B5956-1142-4BF4-9129-9FAB3BEE3B96}"/>
              </a:ext>
            </a:extLst>
          </p:cNvPr>
          <p:cNvSpPr>
            <a:spLocks noGrp="1"/>
          </p:cNvSpPr>
          <p:nvPr>
            <p:ph idx="1"/>
          </p:nvPr>
        </p:nvSpPr>
        <p:spPr/>
        <p:txBody>
          <a:bodyPr/>
          <a:lstStyle/>
          <a:p>
            <a:r>
              <a:rPr lang="en-US" dirty="0"/>
              <a:t>AA/DTA or general transfer degree is the most common degree that RS students pursue because it works best with the HS degree requirements.</a:t>
            </a:r>
          </a:p>
          <a:p>
            <a:r>
              <a:rPr lang="en-US" dirty="0"/>
              <a:t>The biology, business, and Pre-Nursing transfer degrees are some degrees that RS students can also obtain within the time frame of the program, but it is imperative that you meet with an academic advisor to create a education plan that works for both the HS and degree</a:t>
            </a:r>
          </a:p>
          <a:p>
            <a:r>
              <a:rPr lang="en-US" dirty="0"/>
              <a:t>Associate of Science tracks 1 and 2, the former is for chemistry, environmental science, biology, </a:t>
            </a:r>
            <a:r>
              <a:rPr lang="en-US" dirty="0" err="1"/>
              <a:t>etc</a:t>
            </a:r>
            <a:r>
              <a:rPr lang="en-US" dirty="0"/>
              <a:t>, and the latter is primarily for engineering and computer science majors.</a:t>
            </a:r>
          </a:p>
          <a:p>
            <a:pPr lvl="1"/>
            <a:r>
              <a:rPr lang="en-US" dirty="0"/>
              <a:t>These degrees are difficult to complete during the two years of RS due to the amount of HS requirements that do not apply to the AST1 or 2.</a:t>
            </a:r>
          </a:p>
          <a:p>
            <a:pPr lvl="1"/>
            <a:r>
              <a:rPr lang="en-US" dirty="0"/>
              <a:t>They also require edibility to calculus in order to progress.</a:t>
            </a:r>
          </a:p>
        </p:txBody>
      </p:sp>
    </p:spTree>
    <p:extLst>
      <p:ext uri="{BB962C8B-B14F-4D97-AF65-F5344CB8AC3E}">
        <p14:creationId xmlns:p14="http://schemas.microsoft.com/office/powerpoint/2010/main" val="1766328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5B64E-9CB3-4103-AD80-E23095175233}"/>
              </a:ext>
            </a:extLst>
          </p:cNvPr>
          <p:cNvSpPr>
            <a:spLocks noGrp="1"/>
          </p:cNvSpPr>
          <p:nvPr>
            <p:ph type="title"/>
          </p:nvPr>
        </p:nvSpPr>
        <p:spPr/>
        <p:txBody>
          <a:bodyPr/>
          <a:lstStyle/>
          <a:p>
            <a:r>
              <a:rPr lang="en-US" dirty="0"/>
              <a:t>Where to find the degree worksheets	</a:t>
            </a:r>
          </a:p>
        </p:txBody>
      </p:sp>
      <p:sp>
        <p:nvSpPr>
          <p:cNvPr id="3" name="Content Placeholder 2">
            <a:extLst>
              <a:ext uri="{FF2B5EF4-FFF2-40B4-BE49-F238E27FC236}">
                <a16:creationId xmlns:a16="http://schemas.microsoft.com/office/drawing/2014/main" id="{0C2C3A1D-6DC6-4CEA-BC11-3937463B0F72}"/>
              </a:ext>
            </a:extLst>
          </p:cNvPr>
          <p:cNvSpPr>
            <a:spLocks noGrp="1"/>
          </p:cNvSpPr>
          <p:nvPr>
            <p:ph idx="1"/>
          </p:nvPr>
        </p:nvSpPr>
        <p:spPr/>
        <p:txBody>
          <a:bodyPr/>
          <a:lstStyle/>
          <a:p>
            <a:r>
              <a:rPr lang="en-US" dirty="0"/>
              <a:t>To find the most common RS degree worksheets, student should visit the </a:t>
            </a:r>
            <a:r>
              <a:rPr lang="en-US" dirty="0">
                <a:hlinkClick r:id="rId2"/>
              </a:rPr>
              <a:t>Running Start webpage </a:t>
            </a:r>
            <a:r>
              <a:rPr lang="en-US" dirty="0"/>
              <a:t>and select “current students” button.</a:t>
            </a:r>
          </a:p>
          <a:p>
            <a:pPr lvl="1"/>
            <a:r>
              <a:rPr lang="en-US" dirty="0"/>
              <a:t>Then select “Degree Planning Worksheets” drop down menu.</a:t>
            </a:r>
          </a:p>
          <a:p>
            <a:r>
              <a:rPr lang="en-US" dirty="0"/>
              <a:t>To find all of the degrees offered at Clark College, students should visit </a:t>
            </a:r>
            <a:r>
              <a:rPr lang="en-US" dirty="0">
                <a:hlinkClick r:id="rId3"/>
              </a:rPr>
              <a:t>www.clark.edu/advising</a:t>
            </a:r>
            <a:r>
              <a:rPr lang="en-US" dirty="0"/>
              <a:t> and then select the “Program Worksheets” button.</a:t>
            </a:r>
          </a:p>
          <a:p>
            <a:pPr lvl="1"/>
            <a:r>
              <a:rPr lang="en-US" dirty="0"/>
              <a:t>Select the academic year you began at Clark College and then the program worksheet you wish to view.</a:t>
            </a:r>
          </a:p>
        </p:txBody>
      </p:sp>
    </p:spTree>
    <p:extLst>
      <p:ext uri="{BB962C8B-B14F-4D97-AF65-F5344CB8AC3E}">
        <p14:creationId xmlns:p14="http://schemas.microsoft.com/office/powerpoint/2010/main" val="366193893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15</TotalTime>
  <Words>359</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Corbel</vt:lpstr>
      <vt:lpstr>Wingdings 2</vt:lpstr>
      <vt:lpstr>Frame</vt:lpstr>
      <vt:lpstr>Degree Options and Worksheets</vt:lpstr>
      <vt:lpstr>The different degrees offered at Clark College</vt:lpstr>
      <vt:lpstr>Most common degrees that Running Start students pursue </vt:lpstr>
      <vt:lpstr>Where to find the degree worksheets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Degree Options and Worksheets</dc:title>
  <dc:creator>George Argueta</dc:creator>
  <cp:lastModifiedBy>George Argueta</cp:lastModifiedBy>
  <cp:revision>2</cp:revision>
  <dcterms:created xsi:type="dcterms:W3CDTF">2020-04-29T22:41:01Z</dcterms:created>
  <dcterms:modified xsi:type="dcterms:W3CDTF">2020-09-09T16:31:32Z</dcterms:modified>
</cp:coreProperties>
</file>